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0872" autoAdjust="0"/>
  </p:normalViewPr>
  <p:slideViewPr>
    <p:cSldViewPr snapToGrid="0">
      <p:cViewPr varScale="1">
        <p:scale>
          <a:sx n="89" d="100"/>
          <a:sy n="89" d="100"/>
        </p:scale>
        <p:origin x="1470" y="90"/>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1/08/2025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01/08/2025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t>
            </a:r>
            <a:r>
              <a:rPr lang="nl-BE" b="1" i="1" dirty="0">
                <a:solidFill>
                  <a:srgbClr val="7030A0"/>
                </a:solidFill>
              </a:rPr>
              <a:t>agrupados</a:t>
            </a:r>
            <a:r>
              <a:rPr lang="nl-BE" dirty="0"/>
              <a:t>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572547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15/8/2025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29/8/2025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12/9/2025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26/9/2025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10/10/2025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24/10/2025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7/11/2025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5/12/2025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 </a:t>
                </a:r>
                <a:r>
                  <a:rPr lang="pt-BR" dirty="0"/>
                  <a:t>(i.e., </a:t>
                </a:r>
                <a:r>
                  <a:rPr lang="pt-BR" b="1" i="1" dirty="0">
                    <a:solidFill>
                      <a:srgbClr val="7030A0"/>
                    </a:solidFill>
                  </a:rPr>
                  <a:t>um modelo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444"/>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a:t>
            </a:r>
            <a:r>
              <a:rPr lang="pt-BR"/>
              <a:t>: quintas-feiras </a:t>
            </a:r>
            <a:r>
              <a:rPr lang="pt-BR" dirty="0"/>
              <a:t>das 16:00 às 17:00.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e entregues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9890</TotalTime>
  <Words>10523</Words>
  <Application>Microsoft Office PowerPoint</Application>
  <PresentationFormat>Widescreen</PresentationFormat>
  <Paragraphs>724</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2095</cp:revision>
  <dcterms:created xsi:type="dcterms:W3CDTF">2020-01-20T13:50:05Z</dcterms:created>
  <dcterms:modified xsi:type="dcterms:W3CDTF">2025-08-01T19:41:42Z</dcterms:modified>
</cp:coreProperties>
</file>